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2"/>
  </p:sldMasterIdLst>
  <p:notesMasterIdLst>
    <p:notesMasterId r:id="rId8"/>
  </p:notesMasterIdLst>
  <p:handoutMasterIdLst>
    <p:handoutMasterId r:id="rId9"/>
  </p:handout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Race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8000"/>
                      <a:lumMod val="110000"/>
                    </a:schemeClr>
                  </a:gs>
                  <a:gs pos="84000">
                    <a:schemeClr val="accent1">
                      <a:shade val="9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88900" dist="38100" dir="504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508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8000"/>
                      <a:lumMod val="110000"/>
                    </a:schemeClr>
                  </a:gs>
                  <a:gs pos="84000">
                    <a:schemeClr val="accent2">
                      <a:shade val="9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88900" dist="38100" dir="504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508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8000"/>
                      <a:lumMod val="110000"/>
                    </a:schemeClr>
                  </a:gs>
                  <a:gs pos="84000">
                    <a:schemeClr val="accent3">
                      <a:shade val="9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88900" dist="38100" dir="504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50800"/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8000"/>
                      <a:lumMod val="110000"/>
                    </a:schemeClr>
                  </a:gs>
                  <a:gs pos="84000">
                    <a:schemeClr val="accent4">
                      <a:shade val="9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88900" dist="38100" dir="504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50800"/>
              </a:sp3d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8000"/>
                      <a:lumMod val="110000"/>
                    </a:schemeClr>
                  </a:gs>
                  <a:gs pos="84000">
                    <a:schemeClr val="accent5">
                      <a:shade val="9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88900" dist="38100" dir="504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50800"/>
              </a:sp3d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8000"/>
                      <a:lumMod val="110000"/>
                    </a:schemeClr>
                  </a:gs>
                  <a:gs pos="84000">
                    <a:schemeClr val="accent6">
                      <a:shade val="9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88900" dist="38100" dir="504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50800"/>
              </a:sp3d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98000"/>
                      <a:lumMod val="110000"/>
                    </a:schemeClr>
                  </a:gs>
                  <a:gs pos="84000">
                    <a:schemeClr val="accent1">
                      <a:lumMod val="60000"/>
                      <a:shade val="90000"/>
                      <a:lumMod val="8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88900" dist="38100" dir="504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50800"/>
              </a:sp3d>
            </c:spPr>
          </c:dPt>
          <c:cat>
            <c:strRef>
              <c:f>Sheet1!$A$2:$A$8</c:f>
              <c:strCache>
                <c:ptCount val="7"/>
                <c:pt idx="0">
                  <c:v>White</c:v>
                </c:pt>
                <c:pt idx="1">
                  <c:v>Asian</c:v>
                </c:pt>
                <c:pt idx="2">
                  <c:v>African American</c:v>
                </c:pt>
                <c:pt idx="3">
                  <c:v>Native American</c:v>
                </c:pt>
                <c:pt idx="4">
                  <c:v>Pacific Islander</c:v>
                </c:pt>
                <c:pt idx="5">
                  <c:v>Other</c:v>
                </c:pt>
                <c:pt idx="6">
                  <c:v>Two or More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46</c:v>
                </c:pt>
                <c:pt idx="1">
                  <c:v>25</c:v>
                </c:pt>
                <c:pt idx="2">
                  <c:v>12</c:v>
                </c:pt>
                <c:pt idx="3">
                  <c:v>0.6</c:v>
                </c:pt>
                <c:pt idx="4">
                  <c:v>0.2</c:v>
                </c:pt>
                <c:pt idx="5">
                  <c:v>10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9A-426B-B509-5AF8A344A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7AA07E-4F5E-48D0-938F-61CCA145B91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D113B5-DCAD-4876-9AC3-B27CE23017BD}">
      <dgm:prSet phldrT="[Text]"/>
      <dgm:spPr/>
      <dgm:t>
        <a:bodyPr/>
        <a:lstStyle/>
        <a:p>
          <a:r>
            <a:rPr lang="en-US" b="1" dirty="0"/>
            <a:t>Aspen Falls City Hall</a:t>
          </a:r>
        </a:p>
      </dgm:t>
    </dgm:pt>
    <dgm:pt modelId="{AD67CAE0-D868-4160-9088-DC668FCF9C47}" type="parTrans" cxnId="{5DB23434-3A65-43EA-A7B1-F4DEC5B7747F}">
      <dgm:prSet/>
      <dgm:spPr/>
      <dgm:t>
        <a:bodyPr/>
        <a:lstStyle/>
        <a:p>
          <a:endParaRPr lang="en-US"/>
        </a:p>
      </dgm:t>
    </dgm:pt>
    <dgm:pt modelId="{CB7DE754-7BCE-4B0F-955A-031ED3B20981}" type="sibTrans" cxnId="{5DB23434-3A65-43EA-A7B1-F4DEC5B7747F}">
      <dgm:prSet/>
      <dgm:spPr/>
      <dgm:t>
        <a:bodyPr/>
        <a:lstStyle/>
        <a:p>
          <a:endParaRPr lang="en-US"/>
        </a:p>
      </dgm:t>
    </dgm:pt>
    <dgm:pt modelId="{8808C498-4651-469D-89E9-393C8D4AAB79}">
      <dgm:prSet/>
      <dgm:spPr/>
      <dgm:t>
        <a:bodyPr/>
        <a:lstStyle/>
        <a:p>
          <a:endParaRPr lang="en-US" dirty="0"/>
        </a:p>
      </dgm:t>
    </dgm:pt>
    <dgm:pt modelId="{D45D2C0F-FD15-4EAA-9CE2-A3B3030F26D5}" type="parTrans" cxnId="{D6109232-0899-4D44-A109-E15F210AA035}">
      <dgm:prSet/>
      <dgm:spPr/>
      <dgm:t>
        <a:bodyPr/>
        <a:lstStyle/>
        <a:p>
          <a:endParaRPr lang="en-US"/>
        </a:p>
      </dgm:t>
    </dgm:pt>
    <dgm:pt modelId="{BC073291-2F19-4E20-AE49-B4970DD8127B}" type="sibTrans" cxnId="{D6109232-0899-4D44-A109-E15F210AA035}">
      <dgm:prSet/>
      <dgm:spPr/>
      <dgm:t>
        <a:bodyPr/>
        <a:lstStyle/>
        <a:p>
          <a:endParaRPr lang="en-US"/>
        </a:p>
      </dgm:t>
    </dgm:pt>
    <dgm:pt modelId="{A63D4A54-41AB-46B9-878C-A12E0BA53FBF}">
      <dgm:prSet/>
      <dgm:spPr/>
      <dgm:t>
        <a:bodyPr/>
        <a:lstStyle/>
        <a:p>
          <a:r>
            <a:rPr lang="en-US" b="1" dirty="0"/>
            <a:t>500 S Aspen St, Aspen Falls, CA</a:t>
          </a:r>
          <a:endParaRPr lang="en-US" dirty="0"/>
        </a:p>
      </dgm:t>
    </dgm:pt>
    <dgm:pt modelId="{B62B39C1-271C-4798-BB20-F1F1AC4A2F62}" type="parTrans" cxnId="{DD1A9F37-F68F-40AC-B24C-7F18A5120B73}">
      <dgm:prSet/>
      <dgm:spPr/>
      <dgm:t>
        <a:bodyPr/>
        <a:lstStyle/>
        <a:p>
          <a:endParaRPr lang="en-US"/>
        </a:p>
      </dgm:t>
    </dgm:pt>
    <dgm:pt modelId="{BAF05A02-ACD1-4536-A23B-0246A1E7F3FA}" type="sibTrans" cxnId="{DD1A9F37-F68F-40AC-B24C-7F18A5120B73}">
      <dgm:prSet/>
      <dgm:spPr/>
      <dgm:t>
        <a:bodyPr/>
        <a:lstStyle/>
        <a:p>
          <a:endParaRPr lang="en-US"/>
        </a:p>
      </dgm:t>
    </dgm:pt>
    <dgm:pt modelId="{721F85E6-4531-4EE5-B797-2CBC0E0F6E76}" type="pres">
      <dgm:prSet presAssocID="{587AA07E-4F5E-48D0-938F-61CCA145B911}" presName="linear" presStyleCnt="0">
        <dgm:presLayoutVars>
          <dgm:dir/>
          <dgm:animLvl val="lvl"/>
          <dgm:resizeHandles val="exact"/>
        </dgm:presLayoutVars>
      </dgm:prSet>
      <dgm:spPr/>
    </dgm:pt>
    <dgm:pt modelId="{5AAF65C8-0BEF-40CC-97FB-F0244FC2CE00}" type="pres">
      <dgm:prSet presAssocID="{72D113B5-DCAD-4876-9AC3-B27CE23017BD}" presName="parentLin" presStyleCnt="0"/>
      <dgm:spPr/>
    </dgm:pt>
    <dgm:pt modelId="{54E857BA-4DAF-4681-A228-A748F0DC99EE}" type="pres">
      <dgm:prSet presAssocID="{72D113B5-DCAD-4876-9AC3-B27CE23017BD}" presName="parentLeftMargin" presStyleLbl="node1" presStyleIdx="0" presStyleCnt="1"/>
      <dgm:spPr/>
    </dgm:pt>
    <dgm:pt modelId="{3369184B-683D-4C1E-BBB4-77B94A1B25AC}" type="pres">
      <dgm:prSet presAssocID="{72D113B5-DCAD-4876-9AC3-B27CE23017B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72E12EC-B906-470C-8878-EDBD060F4EF7}" type="pres">
      <dgm:prSet presAssocID="{72D113B5-DCAD-4876-9AC3-B27CE23017BD}" presName="negativeSpace" presStyleCnt="0"/>
      <dgm:spPr/>
    </dgm:pt>
    <dgm:pt modelId="{FBB6B9CB-29F2-4A3F-89C7-FBFA576AA736}" type="pres">
      <dgm:prSet presAssocID="{72D113B5-DCAD-4876-9AC3-B27CE23017B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A24820A-4F24-4336-9B19-6495A08E87FC}" type="presOf" srcId="{8808C498-4651-469D-89E9-393C8D4AAB79}" destId="{FBB6B9CB-29F2-4A3F-89C7-FBFA576AA736}" srcOrd="0" destOrd="0" presId="urn:microsoft.com/office/officeart/2005/8/layout/list1"/>
    <dgm:cxn modelId="{D6109232-0899-4D44-A109-E15F210AA035}" srcId="{72D113B5-DCAD-4876-9AC3-B27CE23017BD}" destId="{8808C498-4651-469D-89E9-393C8D4AAB79}" srcOrd="0" destOrd="0" parTransId="{D45D2C0F-FD15-4EAA-9CE2-A3B3030F26D5}" sibTransId="{BC073291-2F19-4E20-AE49-B4970DD8127B}"/>
    <dgm:cxn modelId="{5DB23434-3A65-43EA-A7B1-F4DEC5B7747F}" srcId="{587AA07E-4F5E-48D0-938F-61CCA145B911}" destId="{72D113B5-DCAD-4876-9AC3-B27CE23017BD}" srcOrd="0" destOrd="0" parTransId="{AD67CAE0-D868-4160-9088-DC668FCF9C47}" sibTransId="{CB7DE754-7BCE-4B0F-955A-031ED3B20981}"/>
    <dgm:cxn modelId="{DD1A9F37-F68F-40AC-B24C-7F18A5120B73}" srcId="{72D113B5-DCAD-4876-9AC3-B27CE23017BD}" destId="{A63D4A54-41AB-46B9-878C-A12E0BA53FBF}" srcOrd="1" destOrd="0" parTransId="{B62B39C1-271C-4798-BB20-F1F1AC4A2F62}" sibTransId="{BAF05A02-ACD1-4536-A23B-0246A1E7F3FA}"/>
    <dgm:cxn modelId="{1026B666-8908-4A33-9ACD-28AB6C7BA772}" type="presOf" srcId="{72D113B5-DCAD-4876-9AC3-B27CE23017BD}" destId="{3369184B-683D-4C1E-BBB4-77B94A1B25AC}" srcOrd="1" destOrd="0" presId="urn:microsoft.com/office/officeart/2005/8/layout/list1"/>
    <dgm:cxn modelId="{B04C38B7-C4A5-46DA-A4D7-518A44CBD6E3}" type="presOf" srcId="{A63D4A54-41AB-46B9-878C-A12E0BA53FBF}" destId="{FBB6B9CB-29F2-4A3F-89C7-FBFA576AA736}" srcOrd="0" destOrd="1" presId="urn:microsoft.com/office/officeart/2005/8/layout/list1"/>
    <dgm:cxn modelId="{8A374ECB-5407-4CE0-8273-BD30BAD374B6}" type="presOf" srcId="{587AA07E-4F5E-48D0-938F-61CCA145B911}" destId="{721F85E6-4531-4EE5-B797-2CBC0E0F6E76}" srcOrd="0" destOrd="0" presId="urn:microsoft.com/office/officeart/2005/8/layout/list1"/>
    <dgm:cxn modelId="{840FF8CC-561C-4FBA-93D6-7BB36A2EEC75}" type="presOf" srcId="{72D113B5-DCAD-4876-9AC3-B27CE23017BD}" destId="{54E857BA-4DAF-4681-A228-A748F0DC99EE}" srcOrd="0" destOrd="0" presId="urn:microsoft.com/office/officeart/2005/8/layout/list1"/>
    <dgm:cxn modelId="{40EF1D55-8CD7-4A7B-93C4-CB5FC01B52F0}" type="presParOf" srcId="{721F85E6-4531-4EE5-B797-2CBC0E0F6E76}" destId="{5AAF65C8-0BEF-40CC-97FB-F0244FC2CE00}" srcOrd="0" destOrd="0" presId="urn:microsoft.com/office/officeart/2005/8/layout/list1"/>
    <dgm:cxn modelId="{ED8FB6C5-1C90-4A05-A4B9-6953761942D1}" type="presParOf" srcId="{5AAF65C8-0BEF-40CC-97FB-F0244FC2CE00}" destId="{54E857BA-4DAF-4681-A228-A748F0DC99EE}" srcOrd="0" destOrd="0" presId="urn:microsoft.com/office/officeart/2005/8/layout/list1"/>
    <dgm:cxn modelId="{877ABE86-1ABA-4D99-956F-25D3CB292EFC}" type="presParOf" srcId="{5AAF65C8-0BEF-40CC-97FB-F0244FC2CE00}" destId="{3369184B-683D-4C1E-BBB4-77B94A1B25AC}" srcOrd="1" destOrd="0" presId="urn:microsoft.com/office/officeart/2005/8/layout/list1"/>
    <dgm:cxn modelId="{501D6477-3B38-4B91-9424-36DDB6D04F85}" type="presParOf" srcId="{721F85E6-4531-4EE5-B797-2CBC0E0F6E76}" destId="{A72E12EC-B906-470C-8878-EDBD060F4EF7}" srcOrd="1" destOrd="0" presId="urn:microsoft.com/office/officeart/2005/8/layout/list1"/>
    <dgm:cxn modelId="{2DBBD623-8EB6-4DC8-A663-A6BE755D3EE8}" type="presParOf" srcId="{721F85E6-4531-4EE5-B797-2CBC0E0F6E76}" destId="{FBB6B9CB-29F2-4A3F-89C7-FBFA576AA73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6B9CB-29F2-4A3F-89C7-FBFA576AA736}">
      <dsp:nvSpPr>
        <dsp:cNvPr id="0" name=""/>
        <dsp:cNvSpPr/>
      </dsp:nvSpPr>
      <dsp:spPr>
        <a:xfrm>
          <a:off x="0" y="638478"/>
          <a:ext cx="5422900" cy="29767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0877" tIns="874776" rIns="420877" bIns="298704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200" kern="1200" dirty="0"/>
        </a:p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200" b="1" kern="1200" dirty="0"/>
            <a:t>500 S Aspen St, Aspen Falls, CA</a:t>
          </a:r>
          <a:endParaRPr lang="en-US" sz="4200" kern="1200" dirty="0"/>
        </a:p>
      </dsp:txBody>
      <dsp:txXfrm>
        <a:off x="0" y="638478"/>
        <a:ext cx="5422900" cy="2976749"/>
      </dsp:txXfrm>
    </dsp:sp>
    <dsp:sp modelId="{3369184B-683D-4C1E-BBB4-77B94A1B25AC}">
      <dsp:nvSpPr>
        <dsp:cNvPr id="0" name=""/>
        <dsp:cNvSpPr/>
      </dsp:nvSpPr>
      <dsp:spPr>
        <a:xfrm>
          <a:off x="271145" y="18558"/>
          <a:ext cx="3796030" cy="1239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481" tIns="0" rIns="143481" bIns="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kern="1200" dirty="0"/>
            <a:t>Aspen Falls City Hall</a:t>
          </a:r>
        </a:p>
      </dsp:txBody>
      <dsp:txXfrm>
        <a:off x="331669" y="79082"/>
        <a:ext cx="3674982" cy="1118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C03CDB-9833-43B0-BB1B-154E9C8C8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0AEBC8-66D8-4517-A941-72B8E7CDF2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C9449-7B9F-47BF-A1EC-5525F52C9176}" type="datetime1">
              <a:rPr lang="en-US" smtClean="0"/>
              <a:t>11/10/2021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2EFDB-F68B-473E-849F-70911E99E4B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skills_ppt_grader_capstone_Vote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436CF-F1BB-43BB-8F9C-68E4F5EDD6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BDE91-9749-40E7-95E5-D0542EA00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09716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036A2-454F-47A3-A39B-181100105662}" type="datetime1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skills_ppt_grader_capstone_Vote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27046-D97B-4EE3-B0F7-562975814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45948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A_Muslim_woman_voter_being_administered_indelible_ink,_at_a_polling_booth_during_the_3rd_Phase_of_Lok_Sabha_General_Elections-2014,_in_Delhi_on_April_10,_2014.jpg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KlGollSBrR66AUsjdvivAUqHIp4srBHf/Kl8vB1RrSQ=-~mwTpwmxi5FRKccHNyji6/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214QZBQExmeabizaOKPKZdoahy+HkemC7/Qny0lvnl8=-~bYWomWLIuwi/t+JKosqpaw==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spc="600" dirty="0"/>
              <a:t>Vote Aspen Falls</a:t>
            </a:r>
          </a:p>
        </p:txBody>
      </p:sp>
      <p:sp>
        <p:nvSpPr>
          <p:cNvPr id="3" name="Subtitle 2" descr="ST4EA0m/VaPwI34z0uL/w9QtezIIBGN+ILQAgxCe9tk=-~3HcahCpOAA7jXSN/OQW1oA==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cap="none" dirty="0"/>
              <a:t>Increase The Vote Campaign, By Maria Martinez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4F1595-28C9-4125-9A39-A2EEA84E6C80}"/>
              </a:ext>
            </a:extLst>
          </p:cNvPr>
          <p:cNvSpPr/>
          <p:nvPr/>
        </p:nvSpPr>
        <p:spPr>
          <a:xfrm>
            <a:off x="3112362" y="2967335"/>
            <a:ext cx="5967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Get out and vote!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84341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C34DD-2249-4546-B32F-67207B7EA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Voter Information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FDA4E9F-9075-4DC9-A52F-BFEC54054C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81025" y="2243584"/>
            <a:ext cx="5422900" cy="360114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EA176D-4A8B-4E92-8E64-4212786BDF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Who is qualified to vote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 Resident for minimum of 28 days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 US citizen 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 At least 18 years of age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 Registered or registering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0593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0335E-EA8D-43BE-9F15-D7AE892C1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Poll Location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52A16BD-2D01-423B-AF7C-1B395BD6575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91839701"/>
              </p:ext>
            </p:extLst>
          </p:nvPr>
        </p:nvGraphicFramePr>
        <p:xfrm>
          <a:off x="581025" y="2227263"/>
          <a:ext cx="5422900" cy="363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A2BA472-0115-4CEB-9039-C6CEFA7103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272005" y="2802298"/>
            <a:ext cx="4337854" cy="2926080"/>
          </a:xfrm>
        </p:spPr>
      </p:pic>
    </p:spTree>
    <p:extLst>
      <p:ext uri="{BB962C8B-B14F-4D97-AF65-F5344CB8AC3E}">
        <p14:creationId xmlns:p14="http://schemas.microsoft.com/office/powerpoint/2010/main" val="38113900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B8571-B8B6-4E50-9DE4-C8EE011A0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Elections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F10FFF2-EE31-4FB6-9E7C-A8E6B1E1FB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7108702"/>
              </p:ext>
            </p:extLst>
          </p:nvPr>
        </p:nvGraphicFramePr>
        <p:xfrm>
          <a:off x="581025" y="1828800"/>
          <a:ext cx="11029950" cy="3200400"/>
        </p:xfrm>
        <a:graphic>
          <a:graphicData uri="http://schemas.openxmlformats.org/drawingml/2006/table">
            <a:tbl>
              <a:tblPr bandRow="1">
                <a:tableStyleId>{D113A9D2-9D6B-4929-AA2D-F23B5EE8CBE7}</a:tableStyleId>
              </a:tblPr>
              <a:tblGrid>
                <a:gridCol w="5514975">
                  <a:extLst>
                    <a:ext uri="{9D8B030D-6E8A-4147-A177-3AD203B41FA5}">
                      <a16:colId xmlns:a16="http://schemas.microsoft.com/office/drawing/2014/main" val="3028543039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703828245"/>
                    </a:ext>
                  </a:extLst>
                </a:gridCol>
              </a:tblGrid>
              <a:tr h="1600200">
                <a:tc>
                  <a:txBody>
                    <a:bodyPr/>
                    <a:lstStyle/>
                    <a:p>
                      <a:r>
                        <a:rPr lang="en-US" sz="2400" dirty="0"/>
                        <a:t>Spring Primary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Spring Election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75759836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r>
                        <a:rPr lang="en-US" sz="2400" dirty="0"/>
                        <a:t>Partisan Primary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General Election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065826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2575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04732-F9D6-469E-92B5-291FD7BC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Voter Demographics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29A4081-B331-4A45-90CB-370FDD7688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5048228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65905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ividend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ject>
  <id>vh2sxft167AcsozIhZh7iuiodfhtSXUs7jjW6059UCw=-~9ZL424N3FREXs1zPvkVa8g==</id>
</project>
</file>

<file path=customXml/itemProps1.xml><?xml version="1.0" encoding="utf-8"?>
<ds:datastoreItem xmlns:ds="http://schemas.openxmlformats.org/officeDocument/2006/customXml" ds:itemID="{94CC4F3F-D2F1-4A8B-A9B7-24F0A37207BF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42</TotalTime>
  <Words>71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Gill Sans MT</vt:lpstr>
      <vt:lpstr>Wingdings 2</vt:lpstr>
      <vt:lpstr>Dividend</vt:lpstr>
      <vt:lpstr>Vote Aspen Falls</vt:lpstr>
      <vt:lpstr>Voter Information</vt:lpstr>
      <vt:lpstr>Poll Location</vt:lpstr>
      <vt:lpstr>Elections</vt:lpstr>
      <vt:lpstr>Voter Demographics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LeeAnn M. Bates</dc:creator>
  <cp:lastModifiedBy>User</cp:lastModifiedBy>
  <cp:revision>6</cp:revision>
  <dcterms:created xsi:type="dcterms:W3CDTF">2013-07-26T19:58:47Z</dcterms:created>
  <dcterms:modified xsi:type="dcterms:W3CDTF">2021-11-10T19:00:48Z</dcterms:modified>
</cp:coreProperties>
</file>